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7" r:id="rId3"/>
    <p:sldId id="287" r:id="rId4"/>
    <p:sldId id="288" r:id="rId5"/>
    <p:sldId id="291" r:id="rId6"/>
    <p:sldId id="289" r:id="rId7"/>
    <p:sldId id="290" r:id="rId8"/>
    <p:sldId id="282" r:id="rId9"/>
    <p:sldId id="259" r:id="rId10"/>
    <p:sldId id="292" r:id="rId12"/>
    <p:sldId id="293" r:id="rId13"/>
    <p:sldId id="262" r:id="rId14"/>
    <p:sldId id="294" r:id="rId15"/>
    <p:sldId id="295" r:id="rId16"/>
    <p:sldId id="299" r:id="rId17"/>
    <p:sldId id="297" r:id="rId18"/>
    <p:sldId id="263" r:id="rId19"/>
    <p:sldId id="296" r:id="rId20"/>
    <p:sldId id="266" r:id="rId21"/>
    <p:sldId id="264" r:id="rId22"/>
    <p:sldId id="265" r:id="rId23"/>
    <p:sldId id="298" r:id="rId24"/>
    <p:sldId id="285" r:id="rId25"/>
    <p:sldId id="286" r:id="rId2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66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76" autoAdjust="0"/>
    <p:restoredTop sz="94660"/>
  </p:normalViewPr>
  <p:slideViewPr>
    <p:cSldViewPr>
      <p:cViewPr varScale="1">
        <p:scale>
          <a:sx n="108" d="100"/>
          <a:sy n="108" d="100"/>
        </p:scale>
        <p:origin x="-288" y="-84"/>
      </p:cViewPr>
      <p:guideLst>
        <p:guide orient="horz" pos="215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C8363-9F91-4E0F-B88D-36D39679355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FA7A7-D55A-4565-A6C4-84CF7E6F216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FA7A7-D55A-4565-A6C4-84CF7E6F216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468313" y="4370388"/>
            <a:ext cx="5408612" cy="10795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zh-CN" noProof="0" smtClean="0"/>
              <a:t>单击此处编辑母版标题样式</a:t>
            </a:r>
            <a:endParaRPr lang="zh-CN" altLang="zh-CN" noProof="0" smtClean="0"/>
          </a:p>
        </p:txBody>
      </p:sp>
      <p:sp>
        <p:nvSpPr>
          <p:cNvPr id="2052" name="Rectangle 31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6250" y="5449888"/>
            <a:ext cx="5400675" cy="600075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zh-CN" noProof="0" smtClean="0"/>
              <a:t>单击添加署名或公司信息</a:t>
            </a:r>
            <a:endParaRPr lang="zh-CN" altLang="zh-CN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1FCDD7B0-9AFF-44CC-9381-B4ECD7E0E7E1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4638" y="1185863"/>
            <a:ext cx="2051050" cy="46942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1185863"/>
            <a:ext cx="6003925" cy="46942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57CEB1A9-D38B-4F93-AAE8-6C8D2AD5D683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0CF24202-27F6-44BA-BD97-C7DD5B85F8A7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983048CA-C0C9-4217-9E0D-4611A0352DA4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27487" cy="4035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27488" cy="4035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C2DF426F-8989-4F9E-BEDB-BDD54F2A4CC5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21119B2C-7985-4ACE-88FB-E15F33B995AD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6CE5349F-1B54-4A45-AAE2-6BB43E027876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1C63C8EC-7645-406F-9DC9-409E9379DA2C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C0714526-FA4D-4FCD-AE01-138151192DA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buFontTx/>
              <a:buNone/>
              <a:defRPr smtClean="0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884F44DD-425F-4FF7-8E7A-DFAFBB44241D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07375" cy="403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5825" y="6402388"/>
            <a:ext cx="14398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0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anose="020B0600070205080204" pitchFamily="34" charset="-128"/>
              </a:rPr>
              <a:t></a:t>
            </a:r>
            <a:r>
              <a:rPr lang="de-DE" altLang="en-US"/>
              <a:t> </a:t>
            </a:r>
            <a:fld id="{D2E1FC3A-46CA-400B-BED2-E524E7C2F703}" type="slidenum">
              <a:rPr lang="zh-CN" altLang="en-US"/>
            </a:fld>
            <a:endParaRPr lang="en-US" altLang="zh-CN"/>
          </a:p>
        </p:txBody>
      </p:sp>
      <p:sp>
        <p:nvSpPr>
          <p:cNvPr id="2053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506413" y="1185863"/>
            <a:ext cx="583247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华文细黑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华文细黑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华文细黑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华文细黑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华文细黑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华文细黑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华文细黑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华文细黑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jpeg"/><Relationship Id="rId1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1988840"/>
            <a:ext cx="6264696" cy="11525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zh-CN" sz="4400" b="1" dirty="0" smtClean="0"/>
              <a:t>Module 2  Unit1  </a:t>
            </a:r>
            <a:br>
              <a:rPr lang="en-US" altLang="zh-CN" sz="6000" b="1" dirty="0" smtClean="0"/>
            </a:br>
            <a:r>
              <a:rPr lang="en-US" altLang="zh-CN" sz="7200" b="1" dirty="0" smtClean="0">
                <a:solidFill>
                  <a:srgbClr val="FF0000"/>
                </a:solidFill>
              </a:rPr>
              <a:t>I'm Ms Smart.</a:t>
            </a:r>
            <a:endParaRPr lang="en-US" altLang="zh-CN" sz="7200" b="1" dirty="0" smtClean="0">
              <a:solidFill>
                <a:srgbClr val="FF0000"/>
              </a:solidFill>
            </a:endParaRPr>
          </a:p>
        </p:txBody>
      </p:sp>
      <p:pic>
        <p:nvPicPr>
          <p:cNvPr id="16387" name="Picture 3" descr="1_副本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755576" y="1772816"/>
            <a:ext cx="1802683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ldLvl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96975"/>
            <a:ext cx="5832475" cy="692150"/>
          </a:xfrm>
        </p:spPr>
        <p:txBody>
          <a:bodyPr/>
          <a:lstStyle/>
          <a:p>
            <a:pPr eaLnBrk="1" hangingPunct="1"/>
            <a:r>
              <a:rPr lang="zh-CN" altLang="en-US" sz="5400" b="1" smtClean="0">
                <a:solidFill>
                  <a:schemeClr val="folHlink"/>
                </a:solidFill>
              </a:rPr>
              <a:t>Ms  女士</a:t>
            </a:r>
            <a:endParaRPr lang="zh-CN" altLang="en-US" sz="5400" b="1" smtClean="0">
              <a:solidFill>
                <a:schemeClr val="folHlink"/>
              </a:solidFill>
            </a:endParaRPr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 flipV="1">
            <a:off x="755650" y="2924175"/>
            <a:ext cx="3673475" cy="2162175"/>
          </a:xfrm>
          <a:prstGeom prst="wedgeRectCallout">
            <a:avLst>
              <a:gd name="adj1" fmla="val -35912"/>
              <a:gd name="adj2" fmla="val 700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 sz="3600" dirty="0">
                <a:solidFill>
                  <a:srgbClr val="FF0000"/>
                </a:solidFill>
              </a:rPr>
              <a:t>Ms</a:t>
            </a:r>
            <a:r>
              <a:rPr lang="zh-CN" altLang="en-US" sz="3600" dirty="0"/>
              <a:t> </a:t>
            </a:r>
            <a:r>
              <a:rPr lang="en-US" altLang="zh-CN" sz="3600" dirty="0" err="1"/>
              <a:t>Tutuma</a:t>
            </a:r>
            <a:r>
              <a:rPr lang="en-US" altLang="zh-CN" sz="3600" dirty="0"/>
              <a:t>.</a:t>
            </a:r>
            <a:endParaRPr lang="en-US" altLang="zh-CN" sz="3600" dirty="0"/>
          </a:p>
          <a:p>
            <a:pPr algn="ctr"/>
            <a:r>
              <a:rPr lang="zh-CN" altLang="en-US" sz="3600" dirty="0"/>
              <a:t>图图妈女士。</a:t>
            </a:r>
            <a:endParaRPr lang="zh-CN" altLang="en-US" sz="3600" dirty="0"/>
          </a:p>
        </p:txBody>
      </p:sp>
      <p:pic>
        <p:nvPicPr>
          <p:cNvPr id="25604" name="Picture 7" descr="tutuma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572000" y="1412875"/>
            <a:ext cx="425767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ldLvl="0" autoUpdateAnimBg="0"/>
      <p:bldP spid="45059" grpId="0" bldLvl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b="1" smtClean="0">
                <a:solidFill>
                  <a:schemeClr val="folHlink"/>
                </a:solidFill>
              </a:rPr>
              <a:t>Mr 先生</a:t>
            </a:r>
            <a:endParaRPr lang="zh-CN" altLang="en-US" sz="4800" b="1" smtClean="0">
              <a:solidFill>
                <a:schemeClr val="folHlink"/>
              </a:solidFill>
            </a:endParaRP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395288" y="2349500"/>
            <a:ext cx="4175125" cy="2879725"/>
          </a:xfrm>
          <a:prstGeom prst="cloudCallout">
            <a:avLst>
              <a:gd name="adj1" fmla="val -30343"/>
              <a:gd name="adj2" fmla="val 6207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4000"/>
              <a:t>Mr </a:t>
            </a:r>
            <a:r>
              <a:rPr lang="en-US" altLang="zh-CN" sz="4000"/>
              <a:t>Hui.</a:t>
            </a:r>
            <a:endParaRPr lang="en-US" altLang="zh-CN" sz="4000"/>
          </a:p>
          <a:p>
            <a:pPr algn="ctr"/>
            <a:r>
              <a:rPr lang="zh-CN" altLang="en-US" sz="4000"/>
              <a:t>  灰太狼先生。</a:t>
            </a:r>
            <a:endParaRPr lang="zh-CN" altLang="en-US" sz="4000"/>
          </a:p>
        </p:txBody>
      </p:sp>
      <p:pic>
        <p:nvPicPr>
          <p:cNvPr id="26628" name="Picture 6" descr="1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5076825" y="1557338"/>
            <a:ext cx="393065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ldLvl="0" autoUpdateAnimBg="0"/>
      <p:bldP spid="8196" grpId="0" bldLvl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b="1" smtClean="0">
                <a:solidFill>
                  <a:schemeClr val="folHlink"/>
                </a:solidFill>
              </a:rPr>
              <a:t>Mr 先生</a:t>
            </a:r>
            <a:endParaRPr lang="zh-CN" altLang="en-US" sz="4800" b="1" smtClean="0">
              <a:solidFill>
                <a:schemeClr val="folHlink"/>
              </a:solidFill>
            </a:endParaRPr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395288" y="2349500"/>
            <a:ext cx="4175125" cy="2879725"/>
          </a:xfrm>
          <a:prstGeom prst="cloudCallout">
            <a:avLst>
              <a:gd name="adj1" fmla="val -30343"/>
              <a:gd name="adj2" fmla="val 6207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4000"/>
              <a:t>Mr </a:t>
            </a:r>
            <a:r>
              <a:rPr lang="en-US" altLang="zh-CN" sz="4000"/>
              <a:t>Xia</a:t>
            </a:r>
            <a:endParaRPr lang="en-US" altLang="zh-CN" sz="4000"/>
          </a:p>
          <a:p>
            <a:pPr algn="ctr"/>
            <a:r>
              <a:rPr lang="zh-CN" altLang="en-US" sz="4000"/>
              <a:t>  夏先生。</a:t>
            </a:r>
            <a:endParaRPr lang="zh-CN" altLang="en-US" sz="4000"/>
          </a:p>
        </p:txBody>
      </p:sp>
      <p:pic>
        <p:nvPicPr>
          <p:cNvPr id="27652" name="Picture 5" descr="1654164_133257015_2[1]_副本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148263" y="1412875"/>
            <a:ext cx="3429000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ldLvl="0" autoUpdateAnimBg="0"/>
      <p:bldP spid="46083" grpId="0" bldLvl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b="1" smtClean="0">
                <a:solidFill>
                  <a:schemeClr val="folHlink"/>
                </a:solidFill>
              </a:rPr>
              <a:t>Mr 先生</a:t>
            </a:r>
            <a:endParaRPr lang="zh-CN" altLang="en-US" sz="4800" b="1" smtClean="0">
              <a:solidFill>
                <a:schemeClr val="folHlink"/>
              </a:solidFill>
            </a:endParaRPr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395288" y="2349500"/>
            <a:ext cx="4175125" cy="2879725"/>
          </a:xfrm>
          <a:prstGeom prst="cloudCallout">
            <a:avLst>
              <a:gd name="adj1" fmla="val -30343"/>
              <a:gd name="adj2" fmla="val 6207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4000"/>
              <a:t>Mr </a:t>
            </a:r>
            <a:r>
              <a:rPr lang="en-US" altLang="zh-CN" sz="4000"/>
              <a:t>Tutuba.</a:t>
            </a:r>
            <a:endParaRPr lang="en-US" altLang="zh-CN" sz="4000"/>
          </a:p>
          <a:p>
            <a:pPr algn="ctr"/>
            <a:r>
              <a:rPr lang="zh-CN" altLang="en-US" sz="4000"/>
              <a:t>  图图爸先生。</a:t>
            </a:r>
            <a:endParaRPr lang="zh-CN" altLang="en-US" sz="4000"/>
          </a:p>
        </p:txBody>
      </p:sp>
      <p:pic>
        <p:nvPicPr>
          <p:cNvPr id="28676" name="Picture 6" descr="tutuba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886325" y="1557338"/>
            <a:ext cx="425767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bldLvl="0" autoUpdateAnimBg="0"/>
      <p:bldP spid="47107" grpId="0" bldLvl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1412875"/>
            <a:ext cx="6153150" cy="658813"/>
          </a:xfrm>
        </p:spPr>
        <p:txBody>
          <a:bodyPr/>
          <a:lstStyle/>
          <a:p>
            <a:pPr eaLnBrk="1" hangingPunct="1"/>
            <a:r>
              <a:rPr lang="zh-CN" altLang="zh-CN" sz="3600" dirty="0" smtClean="0">
                <a:latin typeface="Comic Sans MS" panose="030F0702030302020204" pitchFamily="66" charset="0"/>
              </a:rPr>
              <a:t>Miss,Mrs,Ms和Mr 的区别？</a:t>
            </a:r>
            <a:endParaRPr lang="zh-CN" altLang="zh-CN" sz="3600" dirty="0" smtClean="0">
              <a:latin typeface="Comic Sans MS" panose="030F0702030302020204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z="3200" dirty="0" smtClean="0"/>
          </a:p>
          <a:p>
            <a:pPr eaLnBrk="1" hangingPunct="1"/>
            <a:r>
              <a:rPr lang="zh-CN" altLang="zh-CN" sz="3200" dirty="0" smtClean="0">
                <a:solidFill>
                  <a:srgbClr val="FF0000"/>
                </a:solidFill>
              </a:rPr>
              <a:t>Miss.</a:t>
            </a:r>
            <a:r>
              <a:rPr lang="zh-CN" altLang="zh-CN" sz="3200" dirty="0" smtClean="0"/>
              <a:t>是指未婚的小姐。</a:t>
            </a:r>
            <a:endParaRPr lang="zh-CN" altLang="zh-CN" sz="3200" dirty="0" smtClean="0"/>
          </a:p>
          <a:p>
            <a:pPr eaLnBrk="1" hangingPunct="1"/>
            <a:r>
              <a:rPr lang="zh-CN" altLang="zh-CN" sz="3200" dirty="0" smtClean="0">
                <a:solidFill>
                  <a:srgbClr val="FF0000"/>
                </a:solidFill>
              </a:rPr>
              <a:t>Mrs.</a:t>
            </a:r>
            <a:r>
              <a:rPr lang="zh-CN" altLang="zh-CN" sz="3200" dirty="0" smtClean="0"/>
              <a:t>是夫人，太太(用于已婚妇女姓名前的尊称)。</a:t>
            </a:r>
            <a:endParaRPr lang="zh-CN" altLang="zh-CN" sz="3200" dirty="0" smtClean="0"/>
          </a:p>
          <a:p>
            <a:pPr eaLnBrk="1" hangingPunct="1"/>
            <a:r>
              <a:rPr lang="zh-CN" altLang="zh-CN" sz="3200" dirty="0" smtClean="0">
                <a:solidFill>
                  <a:srgbClr val="FF0000"/>
                </a:solidFill>
              </a:rPr>
              <a:t>Mr.</a:t>
            </a:r>
            <a:r>
              <a:rPr lang="zh-CN" altLang="zh-CN" sz="3200" dirty="0" smtClean="0"/>
              <a:t>是(用在男子的姓、姓名或职务之前)先生。</a:t>
            </a:r>
            <a:endParaRPr lang="zh-CN" altLang="zh-CN" sz="3200" dirty="0" smtClean="0"/>
          </a:p>
          <a:p>
            <a:pPr eaLnBrk="1" hangingPunct="1"/>
            <a:r>
              <a:rPr lang="zh-CN" altLang="zh-CN" sz="3200" dirty="0" smtClean="0">
                <a:solidFill>
                  <a:srgbClr val="FF0000"/>
                </a:solidFill>
              </a:rPr>
              <a:t>Ms.</a:t>
            </a:r>
            <a:r>
              <a:rPr lang="zh-CN" altLang="zh-CN" sz="3200" dirty="0" smtClean="0"/>
              <a:t>比较模糊，从少女到老妇都可以称呼。</a:t>
            </a:r>
            <a:endParaRPr lang="zh-CN" altLang="zh-CN" sz="3200" dirty="0" smtClean="0"/>
          </a:p>
        </p:txBody>
      </p:sp>
      <p:pic>
        <p:nvPicPr>
          <p:cNvPr id="11268" name="Picture 4" descr="20122522364839778_asqql_com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42988" y="908050"/>
            <a:ext cx="9525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ldLvl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6088063" cy="792163"/>
          </a:xfrm>
        </p:spPr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folHlink"/>
                </a:solidFill>
              </a:rPr>
              <a:t>New words</a:t>
            </a:r>
            <a:r>
              <a:rPr lang="zh-CN" altLang="en-US" b="1" dirty="0" smtClean="0">
                <a:solidFill>
                  <a:srgbClr val="000000"/>
                </a:solidFill>
              </a:rPr>
              <a:t>新单词</a:t>
            </a:r>
            <a:r>
              <a:rPr lang="en-US" altLang="zh-CN" sz="4800" dirty="0" smtClean="0">
                <a:solidFill>
                  <a:schemeClr val="folHlink"/>
                </a:solidFill>
              </a:rPr>
              <a:t>.</a:t>
            </a:r>
            <a:endParaRPr lang="en-US" altLang="zh-CN" sz="4800" dirty="0" smtClean="0">
              <a:solidFill>
                <a:schemeClr val="folHlink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207375" cy="4824412"/>
          </a:xfrm>
        </p:spPr>
        <p:txBody>
          <a:bodyPr/>
          <a:lstStyle/>
          <a:p>
            <a:pPr eaLnBrk="1" hangingPunct="1"/>
            <a:r>
              <a:rPr lang="zh-CN" altLang="en-US" sz="4400" dirty="0" smtClean="0"/>
              <a:t> Ms 女士，</a:t>
            </a:r>
            <a:r>
              <a:rPr lang="en-US" altLang="zh-CN" sz="4400" dirty="0" err="1" smtClean="0"/>
              <a:t>Mr</a:t>
            </a:r>
            <a:r>
              <a:rPr lang="en-US" altLang="zh-CN" sz="4400" dirty="0" smtClean="0"/>
              <a:t> </a:t>
            </a:r>
            <a:r>
              <a:rPr lang="zh-CN" altLang="en-US" sz="4400" dirty="0" smtClean="0"/>
              <a:t>先生</a:t>
            </a:r>
            <a:endParaRPr lang="zh-CN" altLang="en-US" sz="4400" dirty="0" smtClean="0"/>
          </a:p>
          <a:p>
            <a:pPr eaLnBrk="1" hangingPunct="1"/>
            <a:r>
              <a:rPr lang="zh-CN" altLang="en-US" sz="4400" dirty="0" smtClean="0"/>
              <a:t>boy 男孩</a:t>
            </a:r>
            <a:endParaRPr lang="zh-CN" altLang="en-US" sz="4400" dirty="0" smtClean="0"/>
          </a:p>
          <a:p>
            <a:pPr eaLnBrk="1" hangingPunct="1"/>
            <a:r>
              <a:rPr lang="zh-CN" altLang="en-US" sz="4400" dirty="0" smtClean="0"/>
              <a:t> girl  女孩</a:t>
            </a:r>
            <a:endParaRPr lang="zh-CN" altLang="en-US" sz="4400" dirty="0" smtClean="0"/>
          </a:p>
          <a:p>
            <a:pPr eaLnBrk="1" hangingPunct="1"/>
            <a:r>
              <a:rPr lang="zh-CN" altLang="en-US" sz="4400" dirty="0" smtClean="0"/>
              <a:t>and  那么；和</a:t>
            </a:r>
            <a:endParaRPr lang="zh-CN" altLang="en-US" sz="4400" dirty="0" smtClean="0"/>
          </a:p>
          <a:p>
            <a:pPr eaLnBrk="1" hangingPunct="1"/>
            <a:r>
              <a:rPr lang="zh-CN" altLang="en-US" sz="4400" dirty="0" smtClean="0"/>
              <a:t> too  </a:t>
            </a:r>
            <a:r>
              <a:rPr lang="zh-CN" altLang="en-US" sz="4400" dirty="0" smtClean="0"/>
              <a:t>也</a:t>
            </a:r>
            <a:endParaRPr lang="zh-CN" alt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bldLvl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96975"/>
            <a:ext cx="5832475" cy="692150"/>
          </a:xfrm>
        </p:spPr>
        <p:txBody>
          <a:bodyPr/>
          <a:lstStyle/>
          <a:p>
            <a:pPr eaLnBrk="1" hangingPunct="1"/>
            <a:r>
              <a:rPr lang="en-US" altLang="zh-CN" sz="4400" b="1" smtClean="0">
                <a:solidFill>
                  <a:schemeClr val="folHlink"/>
                </a:solidFill>
              </a:rPr>
              <a:t>2.Listen and point</a:t>
            </a:r>
            <a:endParaRPr lang="en-US" altLang="zh-CN" sz="4400" b="1" smtClean="0">
              <a:solidFill>
                <a:schemeClr val="folHlink"/>
              </a:solidFill>
            </a:endParaRPr>
          </a:p>
        </p:txBody>
      </p:sp>
      <p:pic>
        <p:nvPicPr>
          <p:cNvPr id="31747" name="Picture 3" descr="6_副本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66800" y="2133600"/>
            <a:ext cx="7010400" cy="3457575"/>
          </a:xfrm>
          <a:noFill/>
        </p:spPr>
      </p:pic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7524750" y="3429000"/>
            <a:ext cx="647700" cy="863600"/>
          </a:xfrm>
          <a:custGeom>
            <a:avLst/>
            <a:gdLst>
              <a:gd name="T0" fmla="*/ 323850 w 21600"/>
              <a:gd name="T1" fmla="*/ 0 h 21600"/>
              <a:gd name="T2" fmla="*/ 94846 w 21600"/>
              <a:gd name="T3" fmla="*/ 126461 h 21600"/>
              <a:gd name="T4" fmla="*/ 0 w 21600"/>
              <a:gd name="T5" fmla="*/ 431800 h 21600"/>
              <a:gd name="T6" fmla="*/ 94846 w 21600"/>
              <a:gd name="T7" fmla="*/ 737139 h 21600"/>
              <a:gd name="T8" fmla="*/ 323850 w 21600"/>
              <a:gd name="T9" fmla="*/ 863600 h 21600"/>
              <a:gd name="T10" fmla="*/ 552854 w 21600"/>
              <a:gd name="T11" fmla="*/ 737139 h 21600"/>
              <a:gd name="T12" fmla="*/ 647700 w 21600"/>
              <a:gd name="T13" fmla="*/ 431800 h 21600"/>
              <a:gd name="T14" fmla="*/ 552854 w 21600"/>
              <a:gd name="T15" fmla="*/ 12646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22" y="10800"/>
                </a:moveTo>
                <a:cubicBezTo>
                  <a:pt x="1322" y="16035"/>
                  <a:pt x="5565" y="20278"/>
                  <a:pt x="10800" y="20278"/>
                </a:cubicBezTo>
                <a:cubicBezTo>
                  <a:pt x="16035" y="20278"/>
                  <a:pt x="20278" y="16035"/>
                  <a:pt x="20278" y="10800"/>
                </a:cubicBezTo>
                <a:cubicBezTo>
                  <a:pt x="20278" y="5565"/>
                  <a:pt x="16035" y="1322"/>
                  <a:pt x="10800" y="1322"/>
                </a:cubicBezTo>
                <a:cubicBezTo>
                  <a:pt x="5565" y="1322"/>
                  <a:pt x="1322" y="5565"/>
                  <a:pt x="1322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ldLvl="0" autoUpdateAnimBg="0"/>
      <p:bldP spid="13314" grpId="1" bldLvl="0" autoUpdateAnimBg="0"/>
      <p:bldP spid="13314" grpId="2" bldLvl="0" autoUpdateAnimBg="0"/>
      <p:bldP spid="133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5400" b="1" dirty="0" smtClean="0">
                <a:solidFill>
                  <a:srgbClr val="FF0000"/>
                </a:solidFill>
              </a:rPr>
              <a:t>Let’s say.</a:t>
            </a:r>
            <a:endParaRPr lang="en-US" altLang="zh-CN" sz="5400" b="1" dirty="0" smtClean="0">
              <a:solidFill>
                <a:srgbClr val="FF00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zh-CN" altLang="en-US" sz="2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A:How are you ?  </a:t>
            </a:r>
            <a:r>
              <a:rPr lang="en-US" altLang="zh-CN" sz="4000" dirty="0" smtClean="0"/>
              <a:t>(</a:t>
            </a:r>
            <a:r>
              <a:rPr lang="zh-CN" altLang="en-US" sz="4000" dirty="0" smtClean="0"/>
              <a:t>你好么？</a:t>
            </a:r>
            <a:r>
              <a:rPr lang="en-US" altLang="zh-CN" sz="4000" dirty="0" smtClean="0"/>
              <a:t>)</a:t>
            </a:r>
            <a:endParaRPr lang="en-US" altLang="zh-CN" sz="4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B:I’m fine. </a:t>
            </a:r>
            <a:r>
              <a:rPr lang="zh-CN" altLang="en-US" sz="4000" dirty="0" smtClean="0">
                <a:solidFill>
                  <a:srgbClr val="FF0000"/>
                </a:solidFill>
              </a:rPr>
              <a:t>And </a:t>
            </a:r>
            <a:r>
              <a:rPr lang="zh-CN" altLang="en-US" sz="4000" dirty="0" smtClean="0"/>
              <a:t>how are you ?</a:t>
            </a:r>
            <a:endParaRPr lang="zh-CN" altLang="en-US" sz="4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   （我很好。那么你好么？）</a:t>
            </a:r>
            <a:endParaRPr lang="zh-CN" altLang="en-US" sz="4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A:I’m fine </a:t>
            </a:r>
            <a:r>
              <a:rPr lang="zh-CN" altLang="en-US" sz="4000" dirty="0" smtClean="0">
                <a:solidFill>
                  <a:srgbClr val="FF0000"/>
                </a:solidFill>
              </a:rPr>
              <a:t>too</a:t>
            </a:r>
            <a:r>
              <a:rPr lang="zh-CN" altLang="en-US" sz="4000" dirty="0" smtClean="0"/>
              <a:t>.Thank you.</a:t>
            </a:r>
            <a:endParaRPr lang="zh-CN" altLang="en-US" sz="4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   （我</a:t>
            </a:r>
            <a:r>
              <a:rPr lang="zh-CN" altLang="en-US" sz="4000" dirty="0" smtClean="0">
                <a:solidFill>
                  <a:srgbClr val="0000FF"/>
                </a:solidFill>
              </a:rPr>
              <a:t>也</a:t>
            </a:r>
            <a:r>
              <a:rPr lang="zh-CN" altLang="en-US" sz="4000" dirty="0" smtClean="0"/>
              <a:t>很好。谢谢你。）</a:t>
            </a:r>
            <a:endParaRPr lang="zh-CN" alt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7_副本"/>
          <p:cNvPicPr>
            <a:picLocks noGrp="1" noChangeAspect="1" noChangeArrowheads="1"/>
          </p:cNvPicPr>
          <p:nvPr>
            <p:ph idx="1"/>
          </p:nvPr>
        </p:nvPicPr>
        <p:blipFill>
          <a:blip r:embed="rId1" cstate="email"/>
          <a:stretch>
            <a:fillRect/>
          </a:stretch>
        </p:blipFill>
        <p:spPr>
          <a:xfrm>
            <a:off x="1723194" y="1844675"/>
            <a:ext cx="5697613" cy="4035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7_副本"/>
          <p:cNvPicPr>
            <a:picLocks noGrp="1" noChangeAspect="1" noChangeArrowheads="1"/>
          </p:cNvPicPr>
          <p:nvPr>
            <p:ph idx="1"/>
          </p:nvPr>
        </p:nvPicPr>
        <p:blipFill>
          <a:blip r:embed="rId1" cstate="email"/>
          <a:stretch>
            <a:fillRect/>
          </a:stretch>
        </p:blipFill>
        <p:spPr>
          <a:xfrm>
            <a:off x="1405612" y="1844675"/>
            <a:ext cx="6332777" cy="4035425"/>
          </a:xfrm>
          <a:noFill/>
        </p:spPr>
      </p:pic>
      <p:pic>
        <p:nvPicPr>
          <p:cNvPr id="34819" name="Picture 3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2713" y="1484313"/>
            <a:ext cx="9256713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360桌面截图2013090523223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932040" y="1196974"/>
            <a:ext cx="3744627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AutoShape 5"/>
          <p:cNvSpPr>
            <a:spLocks noChangeArrowheads="1"/>
          </p:cNvSpPr>
          <p:nvPr/>
        </p:nvSpPr>
        <p:spPr bwMode="auto">
          <a:xfrm rot="10800000">
            <a:off x="250825" y="1773238"/>
            <a:ext cx="4249738" cy="2735262"/>
          </a:xfrm>
          <a:prstGeom prst="wedgeEllipseCallout">
            <a:avLst>
              <a:gd name="adj1" fmla="val -50116"/>
              <a:gd name="adj2" fmla="val 62824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anchor="ctr"/>
          <a:lstStyle/>
          <a:p>
            <a:pPr algn="ctr"/>
            <a:endParaRPr lang="zh-CN" altLang="en-US"/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539750" y="2565400"/>
            <a:ext cx="39592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dirty="0"/>
              <a:t>Hello, I’m </a:t>
            </a:r>
            <a:r>
              <a:rPr lang="en-US" altLang="zh-CN" sz="3200" dirty="0" err="1"/>
              <a:t>Panpan</a:t>
            </a:r>
            <a:r>
              <a:rPr lang="en-US" altLang="zh-CN" sz="3200" dirty="0"/>
              <a:t>.</a:t>
            </a:r>
            <a:endParaRPr lang="en-US" altLang="zh-CN" sz="3200" dirty="0"/>
          </a:p>
          <a:p>
            <a:pPr eaLnBrk="1" hangingPunct="1">
              <a:spcBef>
                <a:spcPct val="50000"/>
              </a:spcBef>
            </a:pPr>
            <a:r>
              <a:rPr lang="zh-CN" altLang="en-US" sz="3200" dirty="0"/>
              <a:t>大家好，我是盼盼！</a:t>
            </a:r>
            <a:endParaRPr lang="zh-CN" altLang="en-US" sz="3200" dirty="0"/>
          </a:p>
        </p:txBody>
      </p:sp>
      <p:pic>
        <p:nvPicPr>
          <p:cNvPr id="17413" name="Picture 7" descr="b7526ff8235da8556c22eb4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4697412"/>
            <a:ext cx="216058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654746" y="4869160"/>
            <a:ext cx="7489254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dirty="0"/>
              <a:t>盼盼，见到了谁呢？又说了什么呢？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8"/>
          <p:cNvPicPr>
            <a:picLocks noGrp="1" noChangeAspect="1" noChangeArrowheads="1"/>
          </p:cNvPicPr>
          <p:nvPr>
            <p:ph idx="1"/>
          </p:nvPr>
        </p:nvPicPr>
        <p:blipFill>
          <a:blip r:embed="rId1" cstate="email"/>
          <a:stretch>
            <a:fillRect/>
          </a:stretch>
        </p:blipFill>
        <p:spPr>
          <a:xfrm>
            <a:off x="1752795" y="1844675"/>
            <a:ext cx="5638411" cy="4035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5400" b="1" smtClean="0">
                <a:solidFill>
                  <a:srgbClr val="FF0000"/>
                </a:solidFill>
              </a:rPr>
              <a:t>Let’s say.</a:t>
            </a:r>
            <a:endParaRPr lang="en-US" altLang="zh-CN" sz="5400" b="1" smtClean="0">
              <a:solidFill>
                <a:srgbClr val="FF000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zh-CN" altLang="en-US" sz="2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A:How are you ?  </a:t>
            </a:r>
            <a:r>
              <a:rPr lang="en-US" altLang="zh-CN" sz="4000" dirty="0" smtClean="0"/>
              <a:t>(</a:t>
            </a:r>
            <a:r>
              <a:rPr lang="zh-CN" altLang="en-US" sz="4000" dirty="0" smtClean="0"/>
              <a:t>你好么？</a:t>
            </a:r>
            <a:r>
              <a:rPr lang="en-US" altLang="zh-CN" sz="4000" dirty="0" smtClean="0"/>
              <a:t>)</a:t>
            </a:r>
            <a:endParaRPr lang="en-US" altLang="zh-CN" sz="4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B:I’m fine. </a:t>
            </a:r>
            <a:r>
              <a:rPr lang="zh-CN" altLang="en-US" sz="4000" dirty="0" smtClean="0">
                <a:solidFill>
                  <a:srgbClr val="FF0000"/>
                </a:solidFill>
              </a:rPr>
              <a:t>And </a:t>
            </a:r>
            <a:r>
              <a:rPr lang="zh-CN" altLang="en-US" sz="4000" dirty="0" smtClean="0"/>
              <a:t>how are you ?</a:t>
            </a:r>
            <a:endParaRPr lang="zh-CN" altLang="en-US" sz="4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   （我很好。那么你好么？）</a:t>
            </a:r>
            <a:endParaRPr lang="zh-CN" altLang="en-US" sz="4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A:I’m fine </a:t>
            </a:r>
            <a:r>
              <a:rPr lang="zh-CN" altLang="en-US" sz="4000" dirty="0" smtClean="0">
                <a:solidFill>
                  <a:srgbClr val="FF0000"/>
                </a:solidFill>
              </a:rPr>
              <a:t>too</a:t>
            </a:r>
            <a:r>
              <a:rPr lang="zh-CN" altLang="en-US" sz="4000" dirty="0" smtClean="0"/>
              <a:t>.Thank you.</a:t>
            </a:r>
            <a:endParaRPr lang="zh-CN" altLang="en-US" sz="4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dirty="0" smtClean="0"/>
              <a:t>   （我</a:t>
            </a:r>
            <a:r>
              <a:rPr lang="zh-CN" altLang="en-US" sz="4000" dirty="0" smtClean="0">
                <a:solidFill>
                  <a:srgbClr val="0000FF"/>
                </a:solidFill>
              </a:rPr>
              <a:t>也</a:t>
            </a:r>
            <a:r>
              <a:rPr lang="zh-CN" altLang="en-US" sz="4000" dirty="0" smtClean="0"/>
              <a:t>很好。谢谢你。）</a:t>
            </a:r>
            <a:endParaRPr lang="zh-CN" alt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69" name="Picture 29" descr="7412430_082103140129_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268538" y="4724400"/>
            <a:ext cx="1041400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Rectangle 30"/>
          <p:cNvSpPr>
            <a:spLocks noChangeArrowheads="1"/>
          </p:cNvSpPr>
          <p:nvPr/>
        </p:nvSpPr>
        <p:spPr bwMode="auto">
          <a:xfrm>
            <a:off x="448816" y="1412427"/>
            <a:ext cx="8229600" cy="122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3200" b="0" dirty="0"/>
              <a:t>   2.</a:t>
            </a:r>
            <a:r>
              <a:rPr lang="zh-CN" altLang="en-US" sz="3200" b="0" dirty="0"/>
              <a:t>追太阳游戏：通过太阳运动区分出</a:t>
            </a:r>
            <a:r>
              <a:rPr lang="en-US" altLang="zh-CN" sz="3200" b="0" dirty="0"/>
              <a:t>morning (</a:t>
            </a:r>
            <a:r>
              <a:rPr lang="zh-CN" altLang="en-US" sz="3200" b="0" dirty="0"/>
              <a:t>早上</a:t>
            </a:r>
            <a:r>
              <a:rPr lang="en-US" altLang="zh-CN" sz="3200" b="0" dirty="0"/>
              <a:t>) </a:t>
            </a:r>
            <a:r>
              <a:rPr lang="zh-CN" altLang="en-US" sz="3200" b="0" dirty="0"/>
              <a:t>和</a:t>
            </a:r>
            <a:r>
              <a:rPr lang="en-US" altLang="zh-CN" sz="3200" b="0" dirty="0"/>
              <a:t>afternoon</a:t>
            </a:r>
            <a:r>
              <a:rPr lang="zh-CN" altLang="en-US" sz="3200" b="0" dirty="0"/>
              <a:t>（下午</a:t>
            </a:r>
            <a:r>
              <a:rPr lang="zh-CN" altLang="en-US" sz="3200" b="0" dirty="0" smtClean="0"/>
              <a:t>） </a:t>
            </a:r>
            <a:endParaRPr lang="zh-CN" altLang="en-US" sz="3200" b="0" dirty="0"/>
          </a:p>
        </p:txBody>
      </p:sp>
      <p:sp>
        <p:nvSpPr>
          <p:cNvPr id="37892" name="Freeform 32"/>
          <p:cNvSpPr/>
          <p:nvPr/>
        </p:nvSpPr>
        <p:spPr bwMode="auto">
          <a:xfrm rot="-176946">
            <a:off x="3495675" y="2692400"/>
            <a:ext cx="2232025" cy="3024188"/>
          </a:xfrm>
          <a:custGeom>
            <a:avLst/>
            <a:gdLst>
              <a:gd name="T0" fmla="*/ 0 w 907"/>
              <a:gd name="T1" fmla="*/ 2147483647 h 1377"/>
              <a:gd name="T2" fmla="*/ 1102187234 w 907"/>
              <a:gd name="T3" fmla="*/ 2147483647 h 1377"/>
              <a:gd name="T4" fmla="*/ 1925797076 w 907"/>
              <a:gd name="T5" fmla="*/ 2147483647 h 1377"/>
              <a:gd name="T6" fmla="*/ 2147483647 w 907"/>
              <a:gd name="T7" fmla="*/ 38587497 h 1377"/>
              <a:gd name="T8" fmla="*/ 2147483647 w 907"/>
              <a:gd name="T9" fmla="*/ 2147483647 h 1377"/>
              <a:gd name="T10" fmla="*/ 2147483647 w 907"/>
              <a:gd name="T11" fmla="*/ 2147483647 h 1377"/>
              <a:gd name="T12" fmla="*/ 2147483647 w 907"/>
              <a:gd name="T13" fmla="*/ 2147483647 h 137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7"/>
              <a:gd name="T22" fmla="*/ 0 h 1377"/>
              <a:gd name="T23" fmla="*/ 907 w 907"/>
              <a:gd name="T24" fmla="*/ 1377 h 137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7" h="1377">
                <a:moveTo>
                  <a:pt x="0" y="1279"/>
                </a:moveTo>
                <a:cubicBezTo>
                  <a:pt x="64" y="938"/>
                  <a:pt x="129" y="598"/>
                  <a:pt x="182" y="598"/>
                </a:cubicBezTo>
                <a:cubicBezTo>
                  <a:pt x="235" y="598"/>
                  <a:pt x="273" y="1377"/>
                  <a:pt x="318" y="1279"/>
                </a:cubicBezTo>
                <a:cubicBezTo>
                  <a:pt x="363" y="1181"/>
                  <a:pt x="409" y="16"/>
                  <a:pt x="454" y="8"/>
                </a:cubicBezTo>
                <a:cubicBezTo>
                  <a:pt x="499" y="0"/>
                  <a:pt x="552" y="1104"/>
                  <a:pt x="590" y="1233"/>
                </a:cubicBezTo>
                <a:cubicBezTo>
                  <a:pt x="628" y="1362"/>
                  <a:pt x="628" y="765"/>
                  <a:pt x="681" y="780"/>
                </a:cubicBezTo>
                <a:cubicBezTo>
                  <a:pt x="734" y="795"/>
                  <a:pt x="869" y="1233"/>
                  <a:pt x="907" y="1324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893" name="Text Box 33"/>
          <p:cNvSpPr txBox="1">
            <a:spLocks noChangeArrowheads="1"/>
          </p:cNvSpPr>
          <p:nvPr/>
        </p:nvSpPr>
        <p:spPr bwMode="auto">
          <a:xfrm>
            <a:off x="448816" y="3716337"/>
            <a:ext cx="3492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3pPr>
            <a:lvl4pPr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5pPr>
            <a:lvl6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6pPr>
            <a:lvl7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7pPr>
            <a:lvl8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8pPr>
            <a:lvl9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morning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(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早上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4" name="Text Box 34"/>
          <p:cNvSpPr txBox="1">
            <a:spLocks noChangeArrowheads="1"/>
          </p:cNvSpPr>
          <p:nvPr/>
        </p:nvSpPr>
        <p:spPr bwMode="auto">
          <a:xfrm>
            <a:off x="5472112" y="4208972"/>
            <a:ext cx="36718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3pPr>
            <a:lvl4pPr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5pPr>
            <a:lvl6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6pPr>
            <a:lvl7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7pPr>
            <a:lvl8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8pPr>
            <a:lvl9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华文细黑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afternoon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（下午</a:t>
            </a:r>
            <a:r>
              <a:rPr lang="zh-CN" altLang="en-US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C -4.44444E-6 -0.10208 -4.44444E-6 -0.20347 0.03039 -0.27384 C 0.06077 -0.34444 0.12188 -0.38333 0.18316 -0.4222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870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49" y="-2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Image0000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7199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boy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763713" y="0"/>
            <a:ext cx="2541587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3" descr="girl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3800" y="0"/>
            <a:ext cx="3001963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1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250825" y="1484313"/>
            <a:ext cx="2592388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8800"/>
              <a:t>boy</a:t>
            </a:r>
            <a:endParaRPr lang="en-US" altLang="zh-CN" sz="8800"/>
          </a:p>
        </p:txBody>
      </p:sp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6300788" y="4292600"/>
            <a:ext cx="2592387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8800"/>
              <a:t>girl</a:t>
            </a:r>
            <a:endParaRPr lang="en-US" altLang="zh-CN" sz="8800"/>
          </a:p>
        </p:txBody>
      </p:sp>
      <p:sp>
        <p:nvSpPr>
          <p:cNvPr id="19460" name="WordArt 7"/>
          <p:cNvSpPr>
            <a:spLocks noChangeArrowheads="1" noChangeShapeType="1" noTextEdit="1"/>
          </p:cNvSpPr>
          <p:nvPr/>
        </p:nvSpPr>
        <p:spPr bwMode="auto">
          <a:xfrm>
            <a:off x="3203575" y="2492375"/>
            <a:ext cx="1979613" cy="2333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7200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VS</a:t>
            </a:r>
            <a:endParaRPr lang="zh-CN" altLang="en-US" sz="7200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oy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524000" y="914400"/>
            <a:ext cx="25431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 descr="boy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28600" y="1676400"/>
            <a:ext cx="1447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 descr="boy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38800" y="1066800"/>
            <a:ext cx="1752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boy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38600" y="685800"/>
            <a:ext cx="1676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boy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35825" y="1412875"/>
            <a:ext cx="1577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7" descr="boy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048000" y="3048000"/>
            <a:ext cx="1371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429000" y="5410200"/>
            <a:ext cx="1962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6000"/>
              <a:t>boy</a:t>
            </a:r>
            <a:r>
              <a:rPr lang="en-US" altLang="zh-CN" sz="6000">
                <a:solidFill>
                  <a:srgbClr val="FF3300"/>
                </a:solidFill>
              </a:rPr>
              <a:t>s</a:t>
            </a:r>
            <a:endParaRPr lang="en-US" altLang="zh-CN" sz="6000">
              <a:solidFill>
                <a:srgbClr val="FF3300"/>
              </a:solidFill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914400" y="0"/>
            <a:ext cx="4343400" cy="762000"/>
          </a:xfrm>
          <a:prstGeom prst="wedgeRoundRectCallout">
            <a:avLst>
              <a:gd name="adj1" fmla="val -71639"/>
              <a:gd name="adj2" fmla="val -4270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000">
                <a:latin typeface="Comic Sans MS" panose="030F0702030302020204" pitchFamily="66" charset="0"/>
              </a:rPr>
              <a:t>Hello, boys!</a:t>
            </a:r>
            <a:endParaRPr lang="en-US" altLang="zh-CN" sz="40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 bldLvl="0" autoUpdateAnimBg="0"/>
      <p:bldP spid="38920" grpId="1" bldLvl="0" autoUpdateAnimBg="0"/>
      <p:bldP spid="38921" grpId="0" bldLvl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 noChangeAspect="1"/>
          </p:cNvGrpSpPr>
          <p:nvPr/>
        </p:nvGrpSpPr>
        <p:grpSpPr bwMode="auto">
          <a:xfrm>
            <a:off x="539750" y="260350"/>
            <a:ext cx="6324600" cy="5105400"/>
            <a:chOff x="0" y="0"/>
            <a:chExt cx="3984" cy="3216"/>
          </a:xfrm>
        </p:grpSpPr>
        <p:pic>
          <p:nvPicPr>
            <p:cNvPr id="21509" name="Picture 3" descr="girl"/>
            <p:cNvPicPr>
              <a:picLocks noChangeAspect="1"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0" y="0"/>
              <a:ext cx="1488" cy="3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0" name="Picture 4" descr="girl"/>
            <p:cNvPicPr>
              <a:picLocks noChangeAspect="1"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1344" y="240"/>
              <a:ext cx="1488" cy="2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1" name="Picture 5" descr="girl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688" y="624"/>
              <a:ext cx="1296" cy="2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3429000" y="5410200"/>
            <a:ext cx="1792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6000"/>
              <a:t>girl</a:t>
            </a:r>
            <a:r>
              <a:rPr lang="en-US" altLang="zh-CN" sz="6000">
                <a:solidFill>
                  <a:srgbClr val="FF3300"/>
                </a:solidFill>
              </a:rPr>
              <a:t>s</a:t>
            </a:r>
            <a:endParaRPr lang="en-US" altLang="zh-CN" sz="6000">
              <a:solidFill>
                <a:srgbClr val="FF3300"/>
              </a:solidFill>
            </a:endParaRP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3886200" y="0"/>
            <a:ext cx="4343400" cy="762000"/>
          </a:xfrm>
          <a:prstGeom prst="wedgeRoundRectCallout">
            <a:avLst>
              <a:gd name="adj1" fmla="val 78690"/>
              <a:gd name="adj2" fmla="val -5541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4000">
                <a:latin typeface="Comic Sans MS" panose="030F0702030302020204" pitchFamily="66" charset="0"/>
              </a:rPr>
              <a:t>Hello, girls!</a:t>
            </a:r>
            <a:endParaRPr lang="en-US" altLang="zh-CN" sz="40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27088" y="188913"/>
            <a:ext cx="6705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27088" y="6021388"/>
            <a:ext cx="7626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>
                <a:solidFill>
                  <a:srgbClr val="FF0000"/>
                </a:solidFill>
              </a:rPr>
              <a:t>Ms </a:t>
            </a:r>
            <a:r>
              <a:rPr lang="en-US" altLang="zh-CN" sz="4000"/>
              <a:t>Smart. </a:t>
            </a:r>
            <a:r>
              <a:rPr lang="zh-CN" altLang="en-US" sz="4000"/>
              <a:t>斯马特</a:t>
            </a:r>
            <a:r>
              <a:rPr lang="zh-CN" altLang="en-US" sz="4000">
                <a:solidFill>
                  <a:srgbClr val="FF0000"/>
                </a:solidFill>
              </a:rPr>
              <a:t>女士</a:t>
            </a:r>
            <a:endParaRPr lang="zh-CN" altLang="en-US" sz="3200" b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422235" y="2803530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96975"/>
            <a:ext cx="5832475" cy="692150"/>
          </a:xfrm>
        </p:spPr>
        <p:txBody>
          <a:bodyPr/>
          <a:lstStyle/>
          <a:p>
            <a:pPr eaLnBrk="1" hangingPunct="1"/>
            <a:r>
              <a:rPr lang="zh-CN" altLang="en-US" sz="5400" b="1" dirty="0" smtClean="0">
                <a:solidFill>
                  <a:schemeClr val="folHlink"/>
                </a:solidFill>
              </a:rPr>
              <a:t>Ms  女士</a:t>
            </a:r>
            <a:endParaRPr lang="zh-CN" altLang="en-US" sz="5400" b="1" dirty="0" smtClean="0">
              <a:solidFill>
                <a:schemeClr val="folHlink"/>
              </a:solidFill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 flipV="1">
            <a:off x="755650" y="2924175"/>
            <a:ext cx="3673475" cy="2162175"/>
          </a:xfrm>
          <a:prstGeom prst="wedgeRectCallout">
            <a:avLst>
              <a:gd name="adj1" fmla="val -35912"/>
              <a:gd name="adj2" fmla="val 700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 sz="3600" dirty="0">
                <a:solidFill>
                  <a:srgbClr val="FF0000"/>
                </a:solidFill>
              </a:rPr>
              <a:t>Ms</a:t>
            </a:r>
            <a:r>
              <a:rPr lang="zh-CN" altLang="en-US" sz="3600" dirty="0"/>
              <a:t> </a:t>
            </a:r>
            <a:r>
              <a:rPr lang="en-US" altLang="zh-CN" sz="3600" dirty="0"/>
              <a:t>Hong.</a:t>
            </a:r>
            <a:endParaRPr lang="en-US" altLang="zh-CN" sz="3600" dirty="0"/>
          </a:p>
          <a:p>
            <a:pPr algn="ctr"/>
            <a:r>
              <a:rPr lang="zh-CN" altLang="en-US" sz="3600" dirty="0"/>
              <a:t>红太狼女士。</a:t>
            </a:r>
            <a:endParaRPr lang="zh-CN" altLang="en-US" sz="3600" dirty="0"/>
          </a:p>
        </p:txBody>
      </p:sp>
      <p:pic>
        <p:nvPicPr>
          <p:cNvPr id="23556" name="Picture 7" descr="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4859338" y="1241425"/>
            <a:ext cx="386080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ldLvl="0" autoUpdateAnimBg="0"/>
      <p:bldP spid="7172" grpId="0" bldLvl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96975"/>
            <a:ext cx="5832475" cy="692150"/>
          </a:xfrm>
        </p:spPr>
        <p:txBody>
          <a:bodyPr/>
          <a:lstStyle/>
          <a:p>
            <a:pPr eaLnBrk="1" hangingPunct="1"/>
            <a:r>
              <a:rPr lang="zh-CN" altLang="en-US" sz="5400" b="1" smtClean="0">
                <a:solidFill>
                  <a:schemeClr val="folHlink"/>
                </a:solidFill>
              </a:rPr>
              <a:t>Ms  女士</a:t>
            </a:r>
            <a:endParaRPr lang="zh-CN" altLang="en-US" sz="5400" b="1" smtClean="0">
              <a:solidFill>
                <a:schemeClr val="folHlink"/>
              </a:solidFill>
            </a:endParaRPr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 flipV="1">
            <a:off x="755650" y="2924175"/>
            <a:ext cx="3673475" cy="2162175"/>
          </a:xfrm>
          <a:prstGeom prst="wedgeRectCallout">
            <a:avLst>
              <a:gd name="adj1" fmla="val -35912"/>
              <a:gd name="adj2" fmla="val 700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 sz="3600" dirty="0">
                <a:solidFill>
                  <a:srgbClr val="FF0000"/>
                </a:solidFill>
              </a:rPr>
              <a:t>Ms</a:t>
            </a:r>
            <a:r>
              <a:rPr lang="zh-CN" altLang="en-US" sz="3600" dirty="0"/>
              <a:t> </a:t>
            </a:r>
            <a:r>
              <a:rPr lang="en-US" altLang="zh-CN" sz="3600" dirty="0" err="1"/>
              <a:t>Liumei</a:t>
            </a:r>
            <a:r>
              <a:rPr lang="en-US" altLang="zh-CN" sz="3600" dirty="0"/>
              <a:t>.</a:t>
            </a:r>
            <a:endParaRPr lang="en-US" altLang="zh-CN" sz="3600" dirty="0"/>
          </a:p>
          <a:p>
            <a:pPr algn="ctr"/>
            <a:r>
              <a:rPr lang="zh-CN" altLang="en-US" sz="3600" dirty="0"/>
              <a:t>刘梅女士。</a:t>
            </a:r>
            <a:endParaRPr lang="zh-CN" altLang="en-US" sz="3600" dirty="0"/>
          </a:p>
        </p:txBody>
      </p:sp>
      <p:pic>
        <p:nvPicPr>
          <p:cNvPr id="24580" name="Picture 6" descr="6415898_162052430343_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5292725" y="1644650"/>
            <a:ext cx="2749550" cy="521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ldLvl="0" autoUpdateAnimBg="0"/>
      <p:bldP spid="44035" grpId="0" bldLvl="0" animBg="1" autoUpdateAnimBg="0"/>
    </p:bldLst>
  </p:timing>
</p:sld>
</file>

<file path=ppt/theme/theme1.xml><?xml version="1.0" encoding="utf-8"?>
<a:theme xmlns:a="http://schemas.openxmlformats.org/drawingml/2006/main" name="第一PPT模板网-WWW.1PPT.COM">
  <a:themeElements>
    <a:clrScheme name="演示设计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093DC"/>
      </a:accent1>
      <a:accent2>
        <a:srgbClr val="336699"/>
      </a:accent2>
      <a:accent3>
        <a:srgbClr val="FFFFFF"/>
      </a:accent3>
      <a:accent4>
        <a:srgbClr val="000000"/>
      </a:accent4>
      <a:accent5>
        <a:srgbClr val="B3C8EB"/>
      </a:accent5>
      <a:accent6>
        <a:srgbClr val="2D5C8A"/>
      </a:accent6>
      <a:hlink>
        <a:srgbClr val="00458A"/>
      </a:hlink>
      <a:folHlink>
        <a:srgbClr val="3399FF"/>
      </a:folHlink>
    </a:clrScheme>
    <a:fontScheme name="演示设计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演示设计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093D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B3C8EB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1566</Words>
  <Application>WPS 演示</Application>
  <PresentationFormat>全屏显示(4:3)</PresentationFormat>
  <Paragraphs>104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5" baseType="lpstr">
      <vt:lpstr>Arial</vt:lpstr>
      <vt:lpstr>宋体</vt:lpstr>
      <vt:lpstr>Wingdings</vt:lpstr>
      <vt:lpstr>MS UI Gothic</vt:lpstr>
      <vt:lpstr>华文细黑</vt:lpstr>
      <vt:lpstr>Calibri</vt:lpstr>
      <vt:lpstr>微软雅黑</vt:lpstr>
      <vt:lpstr>Comic Sans MS</vt:lpstr>
      <vt:lpstr>Arial Unicode MS</vt:lpstr>
      <vt:lpstr>Times New Roman</vt:lpstr>
      <vt:lpstr>Arial</vt:lpstr>
      <vt:lpstr>第一PPT模板网-WWW.1PPT.COM</vt:lpstr>
      <vt:lpstr>Module 2  Unit1   I'm Ms Smart.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Ms  女士</vt:lpstr>
      <vt:lpstr>Ms  女士</vt:lpstr>
      <vt:lpstr>Ms  女士</vt:lpstr>
      <vt:lpstr>Mr 先生</vt:lpstr>
      <vt:lpstr>Mr 先生</vt:lpstr>
      <vt:lpstr>Mr 先生</vt:lpstr>
      <vt:lpstr>Miss,Mrs,Ms和Mr 的区别？</vt:lpstr>
      <vt:lpstr>New words新单词.</vt:lpstr>
      <vt:lpstr>2.Listen and point</vt:lpstr>
      <vt:lpstr>Let’s say.</vt:lpstr>
      <vt:lpstr>PowerPoint 演示文稿</vt:lpstr>
      <vt:lpstr>PowerPoint 演示文稿</vt:lpstr>
      <vt:lpstr>PowerPoint 演示文稿</vt:lpstr>
      <vt:lpstr>Let’s say.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description>第一PPT模板网-WWW.1PPT.COM
</dc:description>
  <dc:subject>第一PPT模板网-WWW.1PPT.COM</dc:subject>
  <cp:category>第一PPT模板网-WWW.1PPT.COM</cp:category>
  <cp:lastModifiedBy>清菡</cp:lastModifiedBy>
  <cp:revision>51</cp:revision>
  <cp:lastPrinted>2411-12-30T00:00:00Z</cp:lastPrinted>
  <dcterms:created xsi:type="dcterms:W3CDTF">2011-09-11T20:20:00Z</dcterms:created>
  <dcterms:modified xsi:type="dcterms:W3CDTF">2019-09-23T02:53:18Z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